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568" r:id="rId3"/>
    <p:sldId id="567" r:id="rId4"/>
    <p:sldId id="562" r:id="rId5"/>
    <p:sldId id="563" r:id="rId6"/>
    <p:sldId id="564" r:id="rId7"/>
    <p:sldId id="565" r:id="rId8"/>
    <p:sldId id="5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746EB-65BA-40FA-AAE9-558A447A5E61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ED533-6E78-41EE-9F0A-E39275A31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5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A2E842-1506-4EF7-87BA-3B826028EE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0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FBE0-F381-4DB9-9C3F-0CBDD5D7535E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4ACB-2CDA-476A-9241-BADD8B6EED7D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6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445-B23A-43A3-8E5F-6A40B4EFDA18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B66-EF9C-4A9F-90E3-659BB14847F7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28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501E-9DDC-400C-8B05-BEF5B55FFF57}" type="datetime1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2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16BF-EB62-4095-ABC6-0F99A39E9C14}" type="datetime1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5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186-EA2F-4842-9941-3DBC4464FF61}" type="datetime1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1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39E7-5EAF-4737-9304-0C72124E740F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91EB-043F-4738-B227-A2BA3DEEC0E3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C593-B306-4A51-873C-588A31535EF4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4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1B08-5F94-44D9-879E-31D5F71839EC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59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9400-1726-4B65-B0E2-D9E4BF9D22FB}" type="datetime1">
              <a:rPr lang="en-US" smtClean="0"/>
              <a:t>12/20/2023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C942-E119-465E-B4D4-60917422E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275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FB9-9B1E-4781-B362-3DC555FB4262}" type="datetime1">
              <a:rPr lang="en-US" smtClean="0"/>
              <a:t>12/20/2023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6A74-8FC2-4B3D-8144-E9FA06664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8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8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4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C330-1208-4621-A36B-2313BE54DABE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6090-64E2-484C-8605-19F7DD6B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C288-7C89-4B77-A4EF-11D46D0CA1F9}" type="datetime1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D668-0A4F-4848-8700-6AE0A654F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73" y="26251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</a:rPr>
              <a:t>Correcting AQS Data Externally</a:t>
            </a:r>
          </a:p>
        </p:txBody>
      </p:sp>
    </p:spTree>
    <p:extLst>
      <p:ext uri="{BB962C8B-B14F-4D97-AF65-F5344CB8AC3E}">
        <p14:creationId xmlns:p14="http://schemas.microsoft.com/office/powerpoint/2010/main" val="22016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056" y="152677"/>
            <a:ext cx="8104168" cy="8358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Run an AMP501 Extract Raw Data Report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056" y="1356402"/>
            <a:ext cx="6031524" cy="3171636"/>
          </a:xfrm>
        </p:spPr>
        <p:txBody>
          <a:bodyPr>
            <a:normAutofit/>
          </a:bodyPr>
          <a:lstStyle/>
          <a:p>
            <a:r>
              <a:rPr lang="en-US" sz="3000" dirty="0"/>
              <a:t>Login to AQS </a:t>
            </a:r>
          </a:p>
          <a:p>
            <a:r>
              <a:rPr lang="en-US" sz="3000" dirty="0"/>
              <a:t>Go to “</a:t>
            </a:r>
            <a:r>
              <a:rPr lang="en-US" sz="3000" b="1" dirty="0"/>
              <a:t>Retrieval</a:t>
            </a:r>
            <a:r>
              <a:rPr lang="en-US" sz="3000" dirty="0"/>
              <a:t>” on menu</a:t>
            </a:r>
          </a:p>
          <a:p>
            <a:r>
              <a:rPr lang="en-US" sz="3000" dirty="0"/>
              <a:t>Select “</a:t>
            </a:r>
            <a:r>
              <a:rPr lang="en-US" sz="3000" b="1" dirty="0"/>
              <a:t>Standard Report Selection</a:t>
            </a:r>
            <a:r>
              <a:rPr lang="en-US" sz="3000" dirty="0"/>
              <a:t>” from dropdown list</a:t>
            </a:r>
          </a:p>
          <a:p>
            <a:r>
              <a:rPr lang="en-US" sz="3000" dirty="0"/>
              <a:t>Select “</a:t>
            </a:r>
            <a:r>
              <a:rPr lang="en-US" sz="3000" b="1" dirty="0"/>
              <a:t>AMP501 Extract Raw Data”</a:t>
            </a:r>
            <a:r>
              <a:rPr lang="en-US" sz="3000" dirty="0"/>
              <a:t> Report (Pipe-Delimited text file)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761" t="1843" r="38778" b="82393"/>
          <a:stretch/>
        </p:blipFill>
        <p:spPr>
          <a:xfrm>
            <a:off x="6572422" y="1013038"/>
            <a:ext cx="1819835" cy="1477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8727" r="35363" b="52202"/>
          <a:stretch/>
        </p:blipFill>
        <p:spPr>
          <a:xfrm>
            <a:off x="8392256" y="131444"/>
            <a:ext cx="3701561" cy="224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 b="16866"/>
          <a:stretch/>
        </p:blipFill>
        <p:spPr>
          <a:xfrm>
            <a:off x="6004301" y="2472328"/>
            <a:ext cx="6089516" cy="4009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1"/>
          <a:stretch/>
        </p:blipFill>
        <p:spPr>
          <a:xfrm>
            <a:off x="266665" y="4516683"/>
            <a:ext cx="5536065" cy="194760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28207" y="5995412"/>
            <a:ext cx="2041703" cy="5802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62316" y="5288418"/>
            <a:ext cx="1019907" cy="60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2575" y="2473834"/>
            <a:ext cx="2449681" cy="837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69280" y="77061"/>
            <a:ext cx="2111881" cy="620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6341" y="4601280"/>
            <a:ext cx="332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 with NULL CODE (BA)</a:t>
            </a:r>
          </a:p>
        </p:txBody>
      </p:sp>
      <p:sp>
        <p:nvSpPr>
          <p:cNvPr id="14" name="Oval 13"/>
          <p:cNvSpPr/>
          <p:nvPr/>
        </p:nvSpPr>
        <p:spPr>
          <a:xfrm>
            <a:off x="9525154" y="3966051"/>
            <a:ext cx="2111881" cy="931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8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50083" r="12201" b="4354"/>
          <a:stretch/>
        </p:blipFill>
        <p:spPr>
          <a:xfrm>
            <a:off x="73744" y="923947"/>
            <a:ext cx="6678748" cy="4763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577" y="2154503"/>
            <a:ext cx="7428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2.) 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Text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818681" y="1176249"/>
            <a:ext cx="17951" cy="4543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577" y="242204"/>
            <a:ext cx="9893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1.) Open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 Generator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select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TT RD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(Raw Data) tab sheet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53916" y="1552901"/>
            <a:ext cx="2534" cy="4782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90559" y="3113245"/>
            <a:ext cx="3630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3.) Navigate to your text file location and 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get Text File into Transaction Generator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015200" y="4578222"/>
            <a:ext cx="609816" cy="2093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505246" y="5288743"/>
            <a:ext cx="1019907" cy="60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1926" y="3885579"/>
            <a:ext cx="5017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you can use Notepad “Find &amp; Replace” to update “U” the Action Indicator and CORRECT minor errors, then load text file back to  AQS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 okay with small data sets but large data sets can get tricky so we won’t talk too much about this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85729" y="898875"/>
            <a:ext cx="5113766" cy="52509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76" y="938590"/>
            <a:ext cx="5009871" cy="28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32" y="806961"/>
            <a:ext cx="10182093" cy="5552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4647" y="270815"/>
            <a:ext cx="863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4.) Select delimiter and type pipe symbol (|) in the box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3860" y="4842843"/>
            <a:ext cx="805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Pipe Symbol (I) by holding down shift key and press the pipe or backslash key located above the enter key</a:t>
            </a:r>
          </a:p>
        </p:txBody>
      </p:sp>
    </p:spTree>
    <p:extLst>
      <p:ext uri="{BB962C8B-B14F-4D97-AF65-F5344CB8AC3E}">
        <p14:creationId xmlns:p14="http://schemas.microsoft.com/office/powerpoint/2010/main" val="429403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168" b="3713"/>
          <a:stretch/>
        </p:blipFill>
        <p:spPr>
          <a:xfrm>
            <a:off x="826857" y="1035232"/>
            <a:ext cx="10252826" cy="5571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768" y="113678"/>
            <a:ext cx="10533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5.) Next, 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the date column (e.g. 20181010), and 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the method, unit and hour columns.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7701" y="5176504"/>
            <a:ext cx="266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6.) 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69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328" y="3583084"/>
            <a:ext cx="4625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3.) Upload this file to AQS to remove existing data with ERRORS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328" y="132987"/>
            <a:ext cx="1063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text file should now be imported successfully into the Transaction Generator.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" y="719454"/>
            <a:ext cx="6493161" cy="2467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2"/>
          <a:stretch/>
        </p:blipFill>
        <p:spPr>
          <a:xfrm>
            <a:off x="5460024" y="3273747"/>
            <a:ext cx="6506308" cy="2685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3787"/>
          <a:stretch/>
        </p:blipFill>
        <p:spPr>
          <a:xfrm>
            <a:off x="27500" y="4575130"/>
            <a:ext cx="5400675" cy="1402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6274" y="798875"/>
            <a:ext cx="5109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1.) Remove Action Indicator “I” for insert and replace with “D” for DELETE.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2.) Highlight rows and go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Add-ins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AQS Ready Pipe-Delimited text file with Action Indicator “D”</a:t>
            </a:r>
          </a:p>
        </p:txBody>
      </p:sp>
    </p:spTree>
    <p:extLst>
      <p:ext uri="{BB962C8B-B14F-4D97-AF65-F5344CB8AC3E}">
        <p14:creationId xmlns:p14="http://schemas.microsoft.com/office/powerpoint/2010/main" val="427272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91" y="355387"/>
            <a:ext cx="1157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Transaction Generator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data. After making corrections, update the Action Indicator to “I” for Insert. Highlight all rows with data, select “Add-Ins” in the menu tab and then “Generate Transactions.”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0" y="1580156"/>
            <a:ext cx="9697187" cy="368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691" y="5465707"/>
            <a:ext cx="518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Upload the CORRECTED Pipe-Delimited text file to AQS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3" y="4827110"/>
            <a:ext cx="6460095" cy="179193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189171" y="6036745"/>
            <a:ext cx="1222131" cy="8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747958" y="5607216"/>
            <a:ext cx="1019907" cy="60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1274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334</Words>
  <Application>Microsoft Office PowerPoint</Application>
  <PresentationFormat>Widescreen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2_Office Theme</vt:lpstr>
      <vt:lpstr>Correcting AQS Data Externally</vt:lpstr>
      <vt:lpstr>Run an AMP501 Extract Raw Data Report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Correcting Data Externally</dc:title>
  <dc:creator>Michael Z King</dc:creator>
  <cp:lastModifiedBy>Michael Z King</cp:lastModifiedBy>
  <cp:revision>2</cp:revision>
  <dcterms:created xsi:type="dcterms:W3CDTF">2023-12-20T17:38:26Z</dcterms:created>
  <dcterms:modified xsi:type="dcterms:W3CDTF">2023-12-20T17:39:31Z</dcterms:modified>
</cp:coreProperties>
</file>